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8DEE3-71C4-43F9-8C70-BDD2D2016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19A5B7-3A40-45B3-AF5E-28CD47F76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FE6327-3A3C-4161-BBC3-7253D32D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4F37BF-8F2B-4914-B76C-AC3EBF27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70B74-043E-476E-93BB-12D21CFB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99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D33913-D366-42BC-AAF8-D808955D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F9EBBD-D4FF-401A-9ED0-7C692F9C1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6DC187-4655-431A-8F2A-FD73B9CB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DAB8A9-4395-440B-BDEF-066CF5D4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EF196A-99EB-4D98-B493-1D56A7F2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82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E715E49-D5CA-4F43-94CE-D8276057C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CD1579-3F42-4AB1-A2DE-00E33266E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3F803C-AB20-4B91-B4FB-17C54399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782305-3810-4D4C-B707-2E16E85B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F1BC33-AAE9-4389-BDB5-F81CA212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27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A7AF2-E5F8-4C45-84BD-C217CE5E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56EE7B-DCF2-4B61-96D8-C08CC4B64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F934CF-4131-4EA6-9105-ABA7861F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B1460C-1C60-4FB1-B400-2EF5E5C3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310CB4-E58F-4C5C-9068-89344531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08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39872-3FE3-49DA-AE74-FDFAA523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90D5D3-3D81-4C1A-90DE-B456AB8FB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9D2B67-9505-4120-A830-15E8A853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2AB73-B9C9-40FC-B980-7517756F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52C556-D936-48AA-BE57-3D3C78A9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8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F8C1D5-AEA4-4634-B77F-02F375D8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8D4751-2CD9-4461-8D08-72B51DAD2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C915BC-FF1C-4E15-8A0D-7253D91E4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8B8800-DF45-4082-ACF1-18777FEF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88B776-0FCE-40C4-8795-DEBF38B3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BF6FCF-FC9E-4FE8-B150-AD5A2F15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76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B1591-D980-427A-BD60-29199CDB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20F122-9E84-42AF-A4C1-E35B115B0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7CCC8B-58E5-4DA6-840C-D7D51E7FF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490C61-9D28-41D6-BF87-54456709C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13D0C4-5EC6-420A-AE16-28E80D6EB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40C96A4-9982-460D-A0E8-7FAF0320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C07F99-46DC-49F0-8A10-79E9A34A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15AE0F-885B-4D59-A676-BDC3BC4F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346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CF038-843E-4A0C-B8A2-2255673D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B8E5C4-BDEB-4207-96F9-F11A66C2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D49A05E-5C56-4900-BB60-B0A168CA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70E5B0-F731-435A-AF72-4C07E9BE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04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849EBB1-AE30-43F5-960B-97B49DBE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499D0D-5606-41BF-8265-B7FC450A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CABDBF-7EE6-462C-A422-2F4C137D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09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B1656-A987-4EA9-B041-4B8D3B32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50C77-DB24-4419-8B69-CFF02A7E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CE618F-5CF6-4C60-875B-3CE78D4C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2C31A6-F7DD-496A-A4F4-AEBE23E4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1D54E6-DA22-447D-8D2E-FA27F772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D83A92-9FB3-4EE6-AD4C-83C88415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45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24972-43E7-4786-8BC4-D15CBF05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B1033BA-5E1C-4B67-9FCD-612F68EB1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B6B8E5-6BD0-49E5-8595-D6D568FF5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CEF60-BC4D-44C8-9BA7-DFD5D0E0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A1036A-719F-4C61-B62D-D4CC14F7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CAC3EB-E630-4F8E-A078-ED24E925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20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D7B9B7-9C6F-4E5A-9F28-831D03D4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B5FD91-E923-4139-BF99-CB9EE5BF3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D4166D-CACD-4963-8526-2E4E6EA65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389D2-74F3-4A7E-AA60-3CE91198DDE2}" type="datetimeFigureOut">
              <a:rPr lang="ru-RU" smtClean="0"/>
              <a:t>31.10.2024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D91E02-DE8C-430E-ACC2-2A7F0A784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3D9CA1-400E-45B9-B21C-EA8109117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9E7C-CECD-4A49-A6AC-1EE783A98B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48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2777B-B32B-42E2-809B-E00E20EF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810" y="1961634"/>
            <a:ext cx="5066190" cy="1678543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Всеволод </a:t>
            </a: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Ловкачёв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–</a:t>
            </a:r>
            <a:b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истероидный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радикал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D760F3-85DF-4B48-9C0F-9774810AF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7094"/>
            <a:ext cx="4042299" cy="1200705"/>
          </a:xfrm>
        </p:spPr>
        <p:txBody>
          <a:bodyPr/>
          <a:lstStyle/>
          <a:p>
            <a:pPr algn="r"/>
            <a:r>
              <a:rPr lang="ru-RU" dirty="0"/>
              <a:t>Шаура Илья</a:t>
            </a:r>
          </a:p>
          <a:p>
            <a:pPr algn="r"/>
            <a:r>
              <a:rPr lang="ru-RU" dirty="0"/>
              <a:t>231-338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8D5A00-C127-4A4F-AA6D-03B063BC4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56" y="1557700"/>
            <a:ext cx="5613900" cy="37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Ловкачёв.Неуверенность">
            <a:hlinkClick r:id="" action="ppaction://media"/>
            <a:extLst>
              <a:ext uri="{FF2B5EF4-FFF2-40B4-BE49-F238E27FC236}">
                <a16:creationId xmlns:a16="http://schemas.microsoft.com/office/drawing/2014/main" id="{7CD0721F-539A-4E87-BD0F-014ADB2F69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5AC71-1669-49A8-A800-E272A4B9D6C0}"/>
              </a:ext>
            </a:extLst>
          </p:cNvPr>
          <p:cNvSpPr txBox="1"/>
          <p:nvPr/>
        </p:nvSpPr>
        <p:spPr>
          <a:xfrm>
            <a:off x="11593759" y="0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:00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90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9BBCC-9D88-4015-946B-78E2CA21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D9EF60-6847-442A-8124-33D2D6EF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Анализируя личность Всеволода </a:t>
            </a:r>
            <a:r>
              <a:rPr lang="ru-RU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Ловкачёва</a:t>
            </a:r>
            <a:r>
              <a:rPr lang="ru-RU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через призму </a:t>
            </a:r>
            <a:r>
              <a:rPr lang="ru-RU" sz="2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истероидного</a:t>
            </a:r>
            <a:r>
              <a:rPr lang="ru-RU" sz="2800" dirty="0">
                <a:latin typeface="Cascadia Code" panose="020B0609020000020004" pitchFamily="49" charset="0"/>
                <a:cs typeface="Cascadia Code" panose="020B0609020000020004" pitchFamily="49" charset="0"/>
              </a:rPr>
              <a:t> радикала, можно выделить его стремление к оригинальности и желание вызывать эмоциональный отклик у аудитории. Эти черты формируют его уникальный стиль комедии и влияют на его манеру общения с публикой, где интеллектуальные шутки сочетаются с яркой демонстративностью и эмоциональной откровенностью.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46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781B51-E866-4C4F-80B2-291E968F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Cascadia Code" panose="020B0609020000020004" pitchFamily="49" charset="0"/>
                <a:cs typeface="Cascadia Code" panose="020B0609020000020004" pitchFamily="49" charset="0"/>
              </a:rPr>
              <a:t>Основные черты </a:t>
            </a:r>
            <a:r>
              <a:rPr lang="ru-RU" sz="3600" b="1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истероидного</a:t>
            </a:r>
            <a:r>
              <a:rPr lang="ru-RU" sz="3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 радикала</a:t>
            </a:r>
            <a:r>
              <a:rPr lang="en-US" sz="3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endParaRPr lang="ru-RU" sz="3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38609D-0848-4C19-A0AF-565EC2E3C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Эмоциональный отклик</a:t>
            </a:r>
          </a:p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Демонстративность</a:t>
            </a:r>
          </a:p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Провокационность</a:t>
            </a:r>
            <a:r>
              <a:rPr lang="ru-RU" sz="2000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, за которой скрывается</a:t>
            </a:r>
          </a:p>
          <a:p>
            <a:r>
              <a:rPr lang="ru-RU" i="1" dirty="0">
                <a:latin typeface="Cascadia Code" panose="020B0609020000020004" pitchFamily="49" charset="0"/>
                <a:cs typeface="Cascadia Code" panose="020B0609020000020004" pitchFamily="49" charset="0"/>
              </a:rPr>
              <a:t>Неуверенность в себе</a:t>
            </a:r>
          </a:p>
        </p:txBody>
      </p:sp>
    </p:spTree>
    <p:extLst>
      <p:ext uri="{BB962C8B-B14F-4D97-AF65-F5344CB8AC3E}">
        <p14:creationId xmlns:p14="http://schemas.microsoft.com/office/powerpoint/2010/main" val="415556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2009B-DF73-4D53-841B-E56CA51A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Эмоциональный отклик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4F166-B36C-47C6-AAE6-6D6C68CB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Истероиды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активно стремятся затронуть эмоции окружающих, часто используя выразительные жесты и живую мимику, чтобы усилить впечатление. Их общение наполнено эмоциями и драматизмом, что позволяет им легко вовлекать людей в свои переживания. В публичных выступлениях они нередко акцентируют внимание на трогательных или захватывающих моментах, делясь личными историями и эмоциями. Это помогает им создать ощущение близости и вызвать у аудитории сильный эмоциональный отклик.</a:t>
            </a:r>
          </a:p>
        </p:txBody>
      </p:sp>
    </p:spTree>
    <p:extLst>
      <p:ext uri="{BB962C8B-B14F-4D97-AF65-F5344CB8AC3E}">
        <p14:creationId xmlns:p14="http://schemas.microsoft.com/office/powerpoint/2010/main" val="387504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Ловкачёв.Эмоциональность">
            <a:hlinkClick r:id="" action="ppaction://media"/>
            <a:extLst>
              <a:ext uri="{FF2B5EF4-FFF2-40B4-BE49-F238E27FC236}">
                <a16:creationId xmlns:a16="http://schemas.microsoft.com/office/drawing/2014/main" id="{2704730D-322C-4E59-A622-92088C46BB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9819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24C9A-4313-48A9-A53A-47FB7A47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Демонстративность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9CD2BB-FB62-4FEA-98DE-2EB2C56DD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Истероиды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склонны привлекать внимание к своей личности, искусно выделяя себя среди других. Им важно быть замеченными и оцененными, что часто проявляется в стремлении подчеркнуть свою уникальность и значимость. Их поведение зачастую яркое и заметное, они не боятся выражать свои эмоции и увлекают окружающих своей энергией </a:t>
            </a:r>
          </a:p>
        </p:txBody>
      </p:sp>
    </p:spTree>
    <p:extLst>
      <p:ext uri="{BB962C8B-B14F-4D97-AF65-F5344CB8AC3E}">
        <p14:creationId xmlns:p14="http://schemas.microsoft.com/office/powerpoint/2010/main" val="51702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Ловкачёв.Демонстративность">
            <a:hlinkClick r:id="" action="ppaction://media"/>
            <a:extLst>
              <a:ext uri="{FF2B5EF4-FFF2-40B4-BE49-F238E27FC236}">
                <a16:creationId xmlns:a16="http://schemas.microsoft.com/office/drawing/2014/main" id="{248D2547-B07D-4113-95E5-AC68747B69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55559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D11C4-5225-43C5-AABF-C4036765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Провокационность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3D9C95-8B0C-4A5B-9C3A-C23BD465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Истероиды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часто используют провокационные методы для привлечения внимания и создания вокруг себя интриги. Их высказывания и поступки могут быть намеренно спорными или дерзкими, что вызывает у окружающих смесь интереса и раздражения. Провокация для них — это способ не только выделиться, но и испытать реакцию людей, завязать эмоциональную дискуссию или даже шокировать.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161692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Ловкачёв.Провакационность">
            <a:hlinkClick r:id="" action="ppaction://media"/>
            <a:extLst>
              <a:ext uri="{FF2B5EF4-FFF2-40B4-BE49-F238E27FC236}">
                <a16:creationId xmlns:a16="http://schemas.microsoft.com/office/drawing/2014/main" id="{19665735-B0B8-4EF9-A655-529DDFDA88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19754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78380-9D48-4FD3-9EF6-E21F24A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Неуверенность в себе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33618A-0B3C-4D1D-8599-637F8A9C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Несмотря на внешнюю яркость и тягу к вниманию, </a:t>
            </a:r>
            <a:r>
              <a:rPr lang="ru-RU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истероиды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часто испытывают глубокую неуверенность в себе, которая толкает их к постоянному поиску внешнего одобрения. Их самооценка сильно зависит от реакции окружающих, и они могут болезненно воспринимать критику или отсутствие внимания. Неуверенность проявляется в их стремлении к одобрению через демонстративное поведение и желание быть в центре внимания, что становится для них своеобразным подтверждением собственной значимости.</a:t>
            </a:r>
          </a:p>
        </p:txBody>
      </p:sp>
    </p:spTree>
    <p:extLst>
      <p:ext uri="{BB962C8B-B14F-4D97-AF65-F5344CB8AC3E}">
        <p14:creationId xmlns:p14="http://schemas.microsoft.com/office/powerpoint/2010/main" val="2792840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331</Words>
  <Application>Microsoft Office PowerPoint</Application>
  <PresentationFormat>Широкоэкранный</PresentationFormat>
  <Paragraphs>19</Paragraphs>
  <Slides>11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Тема Office</vt:lpstr>
      <vt:lpstr>Всеволод Ловкачёв – истероидный радикал</vt:lpstr>
      <vt:lpstr>Основные черты истероидного радикала:</vt:lpstr>
      <vt:lpstr>Эмоциональный отклик</vt:lpstr>
      <vt:lpstr>Презентация PowerPoint</vt:lpstr>
      <vt:lpstr>Демонстративность</vt:lpstr>
      <vt:lpstr>Презентация PowerPoint</vt:lpstr>
      <vt:lpstr>Провокационность</vt:lpstr>
      <vt:lpstr>Презентация PowerPoint</vt:lpstr>
      <vt:lpstr>Неуверенность в себе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eto good</dc:creator>
  <cp:lastModifiedBy>eto good</cp:lastModifiedBy>
  <cp:revision>11</cp:revision>
  <dcterms:created xsi:type="dcterms:W3CDTF">2024-10-31T18:44:08Z</dcterms:created>
  <dcterms:modified xsi:type="dcterms:W3CDTF">2024-10-31T22:02:06Z</dcterms:modified>
</cp:coreProperties>
</file>